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78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5481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186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026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D278F-6DF3-4DEF-9753-45152D345027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70DE3-5B22-469F-968C-02F876EEE26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7111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8262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8549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1657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5886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0809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7336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558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8324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30041-0DFC-4475-A71F-DD90A3E2E444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A32FA-4E1B-4BD4-8796-328A8940D6E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4176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購屋買賣流程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3551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簽約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新細明體"/>
                <a:ea typeface="新細明體"/>
              </a:rPr>
              <a:t>買賣雙方就不動產買賣價款達成協議，對於買賣流程、價款給付方式、買賣條件以文字方式詳載於合約書上，並且雙方親自簽名蓋章，經代書見證簽約之程序簽約時買方須備證件及款項 。</a:t>
            </a:r>
          </a:p>
          <a:p>
            <a:pPr marR="0" lvl="0" rtl="0"/>
            <a:r>
              <a:rPr lang="zh-TW" altLang="en-US" b="0" i="0" u="none" strike="noStrike" baseline="0" smtClean="0">
                <a:solidFill>
                  <a:srgbClr val="0070C0"/>
                </a:solidFill>
                <a:latin typeface="新細明體"/>
                <a:ea typeface="新細明體"/>
              </a:rPr>
              <a:t>印章</a:t>
            </a:r>
          </a:p>
          <a:p>
            <a:pPr marR="0" lvl="0" rtl="0"/>
            <a:r>
              <a:rPr lang="zh-TW" altLang="en-US" b="0" i="0" u="none" strike="noStrike" baseline="0" smtClean="0">
                <a:solidFill>
                  <a:srgbClr val="0070C0"/>
                </a:solidFill>
                <a:latin typeface="新細明體"/>
                <a:ea typeface="新細明體"/>
              </a:rPr>
              <a:t>身份證（或授權書、被授權人身分證）</a:t>
            </a:r>
          </a:p>
          <a:p>
            <a:pPr marR="0" lvl="0" rtl="0"/>
            <a:r>
              <a:rPr lang="zh-TW" altLang="en-US" b="0" i="0" u="none" strike="noStrike" baseline="0" smtClean="0">
                <a:solidFill>
                  <a:srgbClr val="0070C0"/>
                </a:solidFill>
                <a:latin typeface="新細明體"/>
                <a:ea typeface="新細明體"/>
              </a:rPr>
              <a:t>簽約款</a:t>
            </a:r>
            <a:endParaRPr lang="zh-TW" altLang="en-US" b="0" i="0" u="none" strike="noStrike" kern="100" baseline="0" smtClean="0">
              <a:solidFill>
                <a:srgbClr val="0070C0"/>
              </a:solidFill>
              <a:latin typeface="Times New Roman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68428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用印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zh-TW" altLang="en-US" b="0" i="0" u="none" strike="noStrike" baseline="0" dirty="0" smtClean="0">
                <a:latin typeface="新細明體"/>
                <a:ea typeface="新細明體"/>
              </a:rPr>
              <a:t>將報稅、過戶所須證明文件交付代書，代書並於增值稅申報書、契稅申報書、所有權移轉契約書（公契）、登記申請書上蓋好雙方印鑑章的手續，稱之為用印。</a:t>
            </a:r>
          </a:p>
          <a:p>
            <a:pPr marR="0" lvl="0" rtl="0"/>
            <a:r>
              <a:rPr lang="zh-TW" altLang="en-US" b="0" i="0" u="none" strike="noStrike" baseline="0" dirty="0" smtClean="0">
                <a:latin typeface="新細明體"/>
                <a:ea typeface="新細明體"/>
              </a:rPr>
              <a:t>用印流程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用印時買方須備證件及款項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印鑑章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印鑑證明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2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份（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6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個月內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）</a:t>
            </a:r>
            <a:endParaRPr lang="zh-TW" altLang="en-US" b="0" i="0" u="none" strike="noStrike" baseline="0" dirty="0" smtClean="0">
              <a:solidFill>
                <a:srgbClr val="C00000"/>
              </a:solidFill>
              <a:latin typeface="新細明體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2950587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用印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R="0" lvl="0" rtl="0"/>
            <a:r>
              <a:rPr lang="zh-TW" altLang="en-US" b="0" i="0" u="none" strike="noStrike" baseline="0" smtClean="0">
                <a:solidFill>
                  <a:srgbClr val="C00000"/>
                </a:solidFill>
                <a:latin typeface="新細明體"/>
                <a:ea typeface="新細明體"/>
              </a:rPr>
              <a:t>戶口名簿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影本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2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份或戶籍謄本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2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份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預繳規費或代書費用</a:t>
            </a:r>
          </a:p>
          <a:p>
            <a:pPr marR="0" lvl="0" rtl="0"/>
            <a:r>
              <a:rPr lang="zh-TW" altLang="en-US" b="0" i="0" u="none" strike="noStrike" baseline="0" smtClean="0">
                <a:solidFill>
                  <a:srgbClr val="0070C0"/>
                </a:solidFill>
                <a:latin typeface="新細明體"/>
                <a:ea typeface="新細明體"/>
              </a:rPr>
              <a:t>由代書整理申報契稅及增值稅資料後送件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稅捐收件：增值稅自用件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(20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個工作天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);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增值稅一般件（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7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個工作天） 若買方需貸款，應於用印同時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買方於用印時決定貸款銀行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銀行收件：審查、估價、對保、用印（約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2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至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3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星期）</a:t>
            </a:r>
          </a:p>
        </p:txBody>
      </p:sp>
    </p:spTree>
    <p:extLst>
      <p:ext uri="{BB962C8B-B14F-4D97-AF65-F5344CB8AC3E}">
        <p14:creationId xmlns:p14="http://schemas.microsoft.com/office/powerpoint/2010/main" val="2950587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完稅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R="0" lvl="0" rtl="0"/>
            <a:r>
              <a:rPr lang="zh-TW" altLang="en-US" b="0" i="0" u="none" strike="noStrike" baseline="0" dirty="0" smtClean="0">
                <a:latin typeface="新細明體"/>
                <a:ea typeface="新細明體"/>
              </a:rPr>
              <a:t>稅單（增值稅及契稅）核發後，代書通知賣方繳納土地增值稅、買方繳納房屋契稅，買方並於同時支付完稅款項，此稱為完稅。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買方須備證件及款項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印鑑章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簽立商業本票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繳納契稅（現金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1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日內，支票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3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日內）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完稅款</a:t>
            </a:r>
          </a:p>
          <a:p>
            <a:pPr marR="0" lvl="0" rtl="0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過戶、設定送件</a:t>
            </a:r>
          </a:p>
        </p:txBody>
      </p:sp>
    </p:spTree>
    <p:extLst>
      <p:ext uri="{BB962C8B-B14F-4D97-AF65-F5344CB8AC3E}">
        <p14:creationId xmlns:p14="http://schemas.microsoft.com/office/powerpoint/2010/main" val="58394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交屋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solidFill>
                  <a:srgbClr val="0070C0"/>
                </a:solidFill>
                <a:latin typeface="新細明體"/>
                <a:ea typeface="新細明體"/>
              </a:rPr>
              <a:t>房屋尾款</a:t>
            </a:r>
          </a:p>
          <a:p>
            <a:pPr marR="0" lvl="0" rtl="0"/>
            <a:r>
              <a:rPr lang="zh-TW" altLang="en-US" b="0" i="0" u="none" strike="noStrike" baseline="0" smtClean="0">
                <a:solidFill>
                  <a:srgbClr val="0070C0"/>
                </a:solidFill>
                <a:latin typeface="新細明體"/>
                <a:ea typeface="新細明體"/>
              </a:rPr>
              <a:t>買賣雙方現場點交</a:t>
            </a:r>
          </a:p>
          <a:p>
            <a:pPr marR="0" lvl="0" rtl="0"/>
            <a:r>
              <a:rPr lang="zh-TW" altLang="en-US" b="0" i="0" u="none" strike="noStrike" baseline="0" smtClean="0">
                <a:solidFill>
                  <a:srgbClr val="0070C0"/>
                </a:solidFill>
                <a:latin typeface="新細明體"/>
                <a:ea typeface="新細明體"/>
              </a:rPr>
              <a:t>取回權狀及所簽立的商業本票、鑰匙、住戶規約等</a:t>
            </a:r>
          </a:p>
          <a:p>
            <a:pPr marR="0" lvl="0" rtl="0"/>
            <a:r>
              <a:rPr lang="zh-TW" altLang="en-US" b="0" i="0" u="none" strike="noStrike" baseline="0" smtClean="0">
                <a:solidFill>
                  <a:srgbClr val="0070C0"/>
                </a:solidFill>
                <a:latin typeface="新細明體"/>
                <a:ea typeface="新細明體"/>
              </a:rPr>
              <a:t>稅費、水電瓦斯管理費分算</a:t>
            </a:r>
          </a:p>
        </p:txBody>
      </p:sp>
    </p:spTree>
    <p:extLst>
      <p:ext uri="{BB962C8B-B14F-4D97-AF65-F5344CB8AC3E}">
        <p14:creationId xmlns:p14="http://schemas.microsoft.com/office/powerpoint/2010/main" val="961800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318</Words>
  <Application>Microsoft Office PowerPoint</Application>
  <PresentationFormat>如螢幕大小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購屋買賣流程</vt:lpstr>
      <vt:lpstr>簽約</vt:lpstr>
      <vt:lpstr>用印</vt:lpstr>
      <vt:lpstr>用印</vt:lpstr>
      <vt:lpstr>完稅</vt:lpstr>
      <vt:lpstr>交屋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購屋買賣流程</dc:title>
  <dc:creator>Teresa</dc:creator>
  <cp:lastModifiedBy>Teresa</cp:lastModifiedBy>
  <cp:revision>1</cp:revision>
  <dcterms:created xsi:type="dcterms:W3CDTF">2012-11-15T05:48:14Z</dcterms:created>
  <dcterms:modified xsi:type="dcterms:W3CDTF">2012-11-15T05:49:59Z</dcterms:modified>
</cp:coreProperties>
</file>