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3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78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4457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6335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02320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802EA-92C6-41A0-95F2-3A1D80CFD3B8}" type="datetimeFigureOut">
              <a:rPr lang="zh-TW" altLang="en-US" smtClean="0"/>
              <a:t>2012/11/10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AD83-26C0-4031-AEBD-E9207C143E6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47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69315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8324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26787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7423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7410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2178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5476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B44CE-9DBF-4D43-ACE6-B610D8A7003C}" type="datetimeFigureOut">
              <a:rPr lang="zh-TW" altLang="en-US" smtClean="0"/>
              <a:t>2012/11/10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87648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B44CE-9DBF-4D43-ACE6-B610D8A7003C}" type="datetimeFigureOut">
              <a:rPr lang="zh-TW" altLang="en-US" smtClean="0"/>
              <a:t>2012/11/10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68910B-D77A-4C49-AE7F-62DAF7ED24E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4428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企業人才技能認證 </a:t>
            </a:r>
            <a:r>
              <a:rPr lang="en-US" altLang="zh-TW" b="1" i="0" u="none" strike="noStrike" baseline="0" smtClean="0">
                <a:latin typeface="Times New Roman"/>
                <a:ea typeface="新細明體"/>
              </a:rPr>
              <a:t>(</a:t>
            </a:r>
            <a:r>
              <a:rPr lang="zh-TW" altLang="en-US" b="1" i="0" u="none" strike="noStrike" baseline="0" smtClean="0">
                <a:latin typeface="Times New Roman"/>
                <a:ea typeface="新細明體"/>
              </a:rPr>
              <a:t> </a:t>
            </a:r>
            <a:r>
              <a:rPr lang="en-US" altLang="zh-TW" b="1" i="0" u="none" strike="noStrike" baseline="0" smtClean="0">
                <a:latin typeface="Times New Roman"/>
                <a:ea typeface="新細明體"/>
              </a:rPr>
              <a:t>TQC</a:t>
            </a:r>
            <a:r>
              <a:rPr lang="zh-TW" altLang="en-US" b="1" i="0" u="none" strike="noStrike" baseline="0" smtClean="0">
                <a:latin typeface="Times New Roman"/>
                <a:ea typeface="新細明體"/>
              </a:rPr>
              <a:t> </a:t>
            </a:r>
            <a:r>
              <a:rPr lang="en-US" altLang="zh-TW" b="1" i="0" u="none" strike="noStrike" baseline="0" smtClean="0">
                <a:latin typeface="Times New Roman"/>
                <a:ea typeface="新細明體"/>
              </a:rPr>
              <a:t>)</a:t>
            </a:r>
            <a:endParaRPr lang="zh-TW" altLang="en-US" b="1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4" name="副標題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zh-TW" dirty="0"/>
              <a:t>製作人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49109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專業秘書人員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中文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</a:t>
            </a:r>
            <a:r>
              <a:rPr lang="zh-TW" altLang="en-US" b="0" i="0" u="none" strike="noStrike" baseline="0" smtClean="0">
                <a:latin typeface="Arial"/>
                <a:ea typeface="新細明體"/>
              </a:rPr>
              <a:t>英文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)</a:t>
            </a:r>
            <a:r>
              <a:rPr lang="zh-TW" altLang="en-US" b="0" i="0" u="none" strike="noStrike" baseline="0" smtClean="0">
                <a:latin typeface="Arial"/>
                <a:ea typeface="新細明體"/>
              </a:rPr>
              <a:t>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(C2</a:t>
            </a:r>
            <a:r>
              <a:rPr lang="zh-TW" altLang="en-US" b="0" i="0" u="none" strike="noStrike" baseline="0" smtClean="0">
                <a:latin typeface="Arial"/>
                <a:ea typeface="新細明體"/>
              </a:rPr>
              <a:t>、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E2)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簡報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(P2)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(I1)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1234606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專業企劃人員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簡報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(P2)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(I2)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24469172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專業財會人員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電腦會計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(A2)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數字輸入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(N2)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165854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認證項目二</a:t>
            </a:r>
            <a:r>
              <a:rPr lang="en-US" altLang="zh-TW" b="1" i="0" u="none" strike="noStrike" baseline="0" smtClean="0">
                <a:latin typeface="Arial"/>
                <a:ea typeface="新細明體"/>
              </a:rPr>
              <a:t>(</a:t>
            </a:r>
            <a:r>
              <a:rPr lang="zh-TW" altLang="en-US" b="1" i="0" u="none" strike="noStrike" baseline="0" smtClean="0">
                <a:latin typeface="Arial"/>
                <a:ea typeface="新細明體"/>
              </a:rPr>
              <a:t>測驗代號</a:t>
            </a:r>
            <a:r>
              <a:rPr lang="en-US" altLang="zh-TW" b="1" i="0" u="none" strike="noStrike" baseline="0" smtClean="0">
                <a:latin typeface="Arial"/>
                <a:ea typeface="新細明體"/>
              </a:rPr>
              <a:t>)</a:t>
            </a:r>
            <a:endParaRPr lang="zh-TW" altLang="en-US" b="1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93282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專業行銷人員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簡報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(P1)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(I1)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3542813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專業人事人員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中文輸入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(C1)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(R1)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網際網路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(I2)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32308423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專業文書人員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中文輸入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(C2)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英文輸入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(E2)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文書處理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(R2)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試算表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(X1)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16656904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各職務別證照名稱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專業企劃人員電腦技能證照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專業秘書人員電腦技能證照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專業財會人員電腦技能證照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專業行銷人員電腦技能證照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專業人事人員電腦技能證照</a:t>
            </a:r>
          </a:p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專業文書人員電腦技能證照</a:t>
            </a:r>
          </a:p>
        </p:txBody>
      </p:sp>
    </p:spTree>
    <p:extLst>
      <p:ext uri="{BB962C8B-B14F-4D97-AF65-F5344CB8AC3E}">
        <p14:creationId xmlns:p14="http://schemas.microsoft.com/office/powerpoint/2010/main" val="16403126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欲獲得進一步資料請至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中華民國電腦技能基金會網站</a:t>
            </a:r>
            <a:r>
              <a:rPr lang="en-US" altLang="zh-TW" b="0" i="0" u="none" strike="noStrike" baseline="0" smtClean="0">
                <a:latin typeface="Arial"/>
                <a:ea typeface="新細明體"/>
              </a:rPr>
              <a:t>-http://www.csf.org.tw/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3295140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簡     介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2736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緣由及目的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為滿足企業資訊化用人需求，經三千大企業技能需求調查及專家研究後，由本會推出此項「企業人才技能認證」，以提昇企業人才電腦應用技能，並改善工作品質及績效，建立企業量才標準</a:t>
            </a:r>
          </a:p>
        </p:txBody>
      </p:sp>
    </p:spTree>
    <p:extLst>
      <p:ext uri="{BB962C8B-B14F-4D97-AF65-F5344CB8AC3E}">
        <p14:creationId xmlns:p14="http://schemas.microsoft.com/office/powerpoint/2010/main" val="3680171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主辦單位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財團法人中華民國電腦技能基金會</a:t>
            </a:r>
          </a:p>
          <a:p>
            <a:pPr marR="0" lvl="0" rtl="0"/>
            <a:r>
              <a:rPr lang="en-US" altLang="zh-TW" b="0" i="0" u="none" strike="noStrike" baseline="0" smtClean="0">
                <a:latin typeface="Arial"/>
                <a:ea typeface="新細明體"/>
              </a:rPr>
              <a:t>Computer Skills Foundation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1459739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目標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R="0" lvl="0" rtl="0"/>
            <a:r>
              <a:rPr lang="zh-TW" altLang="en-US" sz="4000" b="0" i="0" u="none" strike="noStrike" baseline="0" dirty="0" smtClean="0">
                <a:latin typeface="Arial"/>
                <a:ea typeface="新細明體"/>
              </a:rPr>
              <a:t>對企業</a:t>
            </a:r>
          </a:p>
          <a:p>
            <a:pPr marR="0" lvl="1" rtl="0"/>
            <a:r>
              <a:rPr lang="zh-TW" altLang="en-US" sz="3600" b="0" i="0" u="none" strike="noStrike" baseline="0" dirty="0" smtClean="0">
                <a:latin typeface="Arial"/>
                <a:ea typeface="新細明體"/>
              </a:rPr>
              <a:t>為優良企業量身打造求才檢定證書</a:t>
            </a:r>
          </a:p>
          <a:p>
            <a:pPr marR="0" lvl="2" rtl="0"/>
            <a:r>
              <a:rPr lang="zh-TW" altLang="en-US" sz="3200" b="0" i="0" u="none" strike="noStrike" baseline="0" dirty="0" smtClean="0">
                <a:latin typeface="Arial"/>
                <a:ea typeface="新細明體"/>
              </a:rPr>
              <a:t>更有效率篩選人才，節省成本並減少不適任風險。</a:t>
            </a:r>
          </a:p>
        </p:txBody>
      </p:sp>
    </p:spTree>
    <p:extLst>
      <p:ext uri="{BB962C8B-B14F-4D97-AF65-F5344CB8AC3E}">
        <p14:creationId xmlns:p14="http://schemas.microsoft.com/office/powerpoint/2010/main" val="4271750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目標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marR="0" lvl="0" rtl="0"/>
            <a:r>
              <a:rPr lang="zh-TW" altLang="en-US" sz="4000" b="0" i="0" u="none" strike="noStrike" baseline="0" smtClean="0">
                <a:latin typeface="Arial"/>
                <a:ea typeface="新細明體"/>
              </a:rPr>
              <a:t>對</a:t>
            </a:r>
            <a:r>
              <a:rPr lang="zh-TW" altLang="en-US" sz="4000" b="0" i="0" u="none" strike="noStrike" baseline="0" dirty="0" smtClean="0">
                <a:latin typeface="Arial"/>
                <a:ea typeface="新細明體"/>
              </a:rPr>
              <a:t>求職者</a:t>
            </a:r>
          </a:p>
          <a:p>
            <a:pPr marR="0" lvl="1" rtl="0"/>
            <a:r>
              <a:rPr lang="zh-TW" altLang="en-US" sz="3600" b="0" i="0" u="none" strike="noStrike" baseline="0" dirty="0" smtClean="0">
                <a:latin typeface="Arial"/>
                <a:ea typeface="新細明體"/>
              </a:rPr>
              <a:t>專業人員必備的技能證照之一</a:t>
            </a:r>
          </a:p>
          <a:p>
            <a:pPr marR="0" lvl="2" rtl="0"/>
            <a:r>
              <a:rPr lang="zh-TW" altLang="en-US" sz="3200" b="0" i="0" u="none" strike="noStrike" baseline="0" dirty="0" smtClean="0">
                <a:latin typeface="Arial"/>
                <a:ea typeface="新細明體"/>
              </a:rPr>
              <a:t>為企業認同的證照，協助求職適才適性，證明本身實力。</a:t>
            </a:r>
          </a:p>
        </p:txBody>
      </p:sp>
    </p:spTree>
    <p:extLst>
      <p:ext uri="{BB962C8B-B14F-4D97-AF65-F5344CB8AC3E}">
        <p14:creationId xmlns:p14="http://schemas.microsoft.com/office/powerpoint/2010/main" val="4271750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檢定名稱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smtClean="0">
                <a:latin typeface="Arial"/>
                <a:ea typeface="新細明體"/>
              </a:rPr>
              <a:t>企業人才技能認證</a:t>
            </a:r>
          </a:p>
          <a:p>
            <a:pPr marR="0" lvl="0" rtl="0"/>
            <a:r>
              <a:rPr lang="en-US" altLang="zh-TW" b="0" i="0" u="none" strike="noStrike" baseline="0" smtClean="0">
                <a:latin typeface="Arial"/>
                <a:ea typeface="新細明體"/>
              </a:rPr>
              <a:t>TQC (Techficincy Quotient Certification)</a:t>
            </a:r>
            <a:endParaRPr lang="zh-TW" altLang="en-US" b="0" i="0" u="none" strike="noStrike" baseline="0" smtClean="0"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2779016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dirty="0" smtClean="0">
                <a:latin typeface="Arial"/>
                <a:ea typeface="新細明體"/>
              </a:rPr>
              <a:t>認證項目一</a:t>
            </a:r>
            <a:r>
              <a:rPr lang="en-US" altLang="zh-TW" b="1" i="0" u="none" strike="noStrike" baseline="0" dirty="0" smtClean="0">
                <a:latin typeface="Arial"/>
                <a:ea typeface="新細明體"/>
              </a:rPr>
              <a:t>(</a:t>
            </a:r>
            <a:r>
              <a:rPr lang="zh-TW" altLang="en-US" b="1" i="0" u="none" strike="noStrike" baseline="0" dirty="0" smtClean="0">
                <a:latin typeface="Arial"/>
                <a:ea typeface="新細明體"/>
              </a:rPr>
              <a:t>測驗代號</a:t>
            </a:r>
            <a:r>
              <a:rPr lang="en-US" altLang="zh-TW" b="1" i="0" u="none" strike="noStrike" baseline="0" dirty="0" smtClean="0">
                <a:latin typeface="Arial"/>
                <a:ea typeface="新細明體"/>
              </a:rPr>
              <a:t>)</a:t>
            </a:r>
            <a:endParaRPr lang="zh-TW" altLang="en-US" b="1" i="0" u="none" strike="noStrike" baseline="0" dirty="0" smtClean="0">
              <a:latin typeface="Arial"/>
              <a:ea typeface="新細明體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R="0" lvl="0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認證項目一</a:t>
            </a:r>
          </a:p>
          <a:p>
            <a:pPr marR="0" lvl="1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專業祕書人員</a:t>
            </a:r>
          </a:p>
          <a:p>
            <a:pPr marR="0" lvl="1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專業企劃人員</a:t>
            </a:r>
          </a:p>
          <a:p>
            <a:pPr marR="0" lvl="1" rtl="0"/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專業財會</a:t>
            </a:r>
            <a:r>
              <a:rPr lang="zh-TW" altLang="en-US" b="0" i="0" u="none" strike="noStrike" baseline="0" dirty="0" smtClean="0">
                <a:latin typeface="Arial"/>
                <a:ea typeface="新細明體"/>
              </a:rPr>
              <a:t>人員</a:t>
            </a:r>
            <a:endParaRPr lang="zh-TW" altLang="en-US" b="0" i="0" u="none" strike="noStrike" baseline="0" dirty="0" smtClean="0">
              <a:latin typeface="Arial"/>
              <a:ea typeface="新細明體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zh-TW" altLang="en-US" dirty="0">
                <a:latin typeface="Arial"/>
              </a:rPr>
              <a:t>認證項目二</a:t>
            </a:r>
          </a:p>
          <a:p>
            <a:pPr lvl="1"/>
            <a:r>
              <a:rPr lang="zh-TW" altLang="en-US" dirty="0">
                <a:latin typeface="Arial"/>
              </a:rPr>
              <a:t>專業行銷人員</a:t>
            </a:r>
          </a:p>
          <a:p>
            <a:pPr lvl="1"/>
            <a:r>
              <a:rPr lang="zh-TW" altLang="en-US" dirty="0">
                <a:latin typeface="Arial"/>
              </a:rPr>
              <a:t>專業人事人員</a:t>
            </a:r>
          </a:p>
          <a:p>
            <a:pPr lvl="1"/>
            <a:r>
              <a:rPr lang="zh-TW" altLang="en-US" dirty="0">
                <a:latin typeface="Arial"/>
              </a:rPr>
              <a:t>專業文書人員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90414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TW" altLang="en-US" b="1" i="0" u="none" strike="noStrike" baseline="0" smtClean="0">
                <a:latin typeface="Arial"/>
                <a:ea typeface="新細明體"/>
              </a:rPr>
              <a:t>認證項目一</a:t>
            </a:r>
            <a:r>
              <a:rPr lang="en-US" altLang="zh-TW" b="1" i="0" u="none" strike="noStrike" baseline="0" smtClean="0">
                <a:latin typeface="Arial"/>
                <a:ea typeface="新細明體"/>
              </a:rPr>
              <a:t>(</a:t>
            </a:r>
            <a:r>
              <a:rPr lang="zh-TW" altLang="en-US" b="1" i="0" u="none" strike="noStrike" baseline="0" smtClean="0">
                <a:latin typeface="Arial"/>
                <a:ea typeface="新細明體"/>
              </a:rPr>
              <a:t>測驗代號</a:t>
            </a:r>
            <a:r>
              <a:rPr lang="en-US" altLang="zh-TW" b="1" i="0" u="none" strike="noStrike" baseline="0" smtClean="0">
                <a:latin typeface="Arial"/>
                <a:ea typeface="新細明體"/>
              </a:rPr>
              <a:t>)</a:t>
            </a:r>
            <a:endParaRPr lang="zh-TW" altLang="en-US" b="1" i="0" u="none" strike="noStrike" baseline="0" smtClean="0">
              <a:latin typeface="Arial"/>
              <a:ea typeface="新細明體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0456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</TotalTime>
  <Words>369</Words>
  <Application>Microsoft Office PowerPoint</Application>
  <PresentationFormat>如螢幕大小 (4:3)</PresentationFormat>
  <Paragraphs>70</Paragraphs>
  <Slides>18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19" baseType="lpstr">
      <vt:lpstr>Office 佈景主題</vt:lpstr>
      <vt:lpstr>企業人才技能認證 ( TQC )</vt:lpstr>
      <vt:lpstr>簡     介</vt:lpstr>
      <vt:lpstr>緣由及目的</vt:lpstr>
      <vt:lpstr>主辦單位</vt:lpstr>
      <vt:lpstr>目標</vt:lpstr>
      <vt:lpstr>目標</vt:lpstr>
      <vt:lpstr>檢定名稱</vt:lpstr>
      <vt:lpstr>認證項目一(測驗代號)</vt:lpstr>
      <vt:lpstr>認證項目一(測驗代號)</vt:lpstr>
      <vt:lpstr>專業秘書人員</vt:lpstr>
      <vt:lpstr>專業企劃人員</vt:lpstr>
      <vt:lpstr>專業財會人員</vt:lpstr>
      <vt:lpstr>認證項目二(測驗代號)</vt:lpstr>
      <vt:lpstr>專業行銷人員</vt:lpstr>
      <vt:lpstr>專業人事人員</vt:lpstr>
      <vt:lpstr>專業文書人員</vt:lpstr>
      <vt:lpstr>各職務別證照名稱</vt:lpstr>
      <vt:lpstr>欲獲得進一步資料請至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企業人才技能認證 ( TQC )</dc:title>
  <dc:creator>Teresa</dc:creator>
  <cp:lastModifiedBy>Teresa</cp:lastModifiedBy>
  <cp:revision>2</cp:revision>
  <dcterms:created xsi:type="dcterms:W3CDTF">2012-11-09T14:39:41Z</dcterms:created>
  <dcterms:modified xsi:type="dcterms:W3CDTF">2012-11-09T16:54:40Z</dcterms:modified>
</cp:coreProperties>
</file>