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9" r:id="rId1"/>
  </p:sldMasterIdLst>
  <p:sldIdLst>
    <p:sldId id="262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78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標題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16" name="日期版面配置區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4848FC3F-1694-4A1D-B6BA-CB188E218A26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AED823-844B-403E-A187-6DB905780687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C5546D-2EB5-4A83-A301-68FEC38A7E0C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A5D278F-6DF3-4DEF-9753-45152D345027}" type="datetimeFigureOut">
              <a:rPr lang="zh-TW" altLang="en-US" smtClean="0"/>
              <a:t>2012/11/15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C070DE3-5B22-469F-968C-02F876EEE26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7111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7" name="內容版面配置區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10680CAD-0721-4740-9151-043D4BF36CD8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9" name="日期版面配置區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1" name="頁尾版面配置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3D52C0-13C7-4213-B529-3CBA80AA728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標題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9DD861-206B-4CC7-9F7B-99EBA7A6474D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標題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5" name="文字版面配置區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8" name="內容版面配置區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1665FAAA-0842-4FDF-83C8-CAD551AC8AB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標題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ABD1C-B4CA-4312-A968-F064FEF2037C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24" name="頁尾版面配置區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941BBC-2FC8-4269-92C5-ECAB1D560A3C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標題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內容版面配置區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日期版面配置區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29" name="頁尾版面配置區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49BD33-EE93-4D75-96F0-4F49BE516E9C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圖片版面配置區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/>
          </a:p>
        </p:txBody>
      </p:sp>
      <p:sp>
        <p:nvSpPr>
          <p:cNvPr id="31" name="投影片編號版面配置區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023287-39E1-4D12-8813-1C4160041929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7" name="標題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6" name="文字版面配置區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字版面配置區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1" name="日期版面配置區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8" name="頁尾版面配置區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E3D52C0-13C7-4213-B529-3CBA80AA728B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" name="標題版面配置區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購屋買賣流程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63551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新細明體"/>
                <a:ea typeface="新細明體"/>
              </a:rPr>
              <a:t>簽約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dirty="0" smtClean="0">
                <a:latin typeface="新細明體"/>
                <a:ea typeface="新細明體"/>
              </a:rPr>
              <a:t>買賣雙方就不動產買賣價款達成協議，對於買賣流程、價款給付方式、買賣條件以文字方式詳載於合約書上，並且雙方親自簽名蓋章，經代書見證簽約之程序簽約時買方須備證件及款項 </a:t>
            </a:r>
            <a:r>
              <a:rPr lang="zh-TW" altLang="en-US" b="0" i="0" u="none" strike="noStrike" baseline="0" dirty="0" smtClean="0">
                <a:latin typeface="新細明體"/>
                <a:ea typeface="新細明體"/>
              </a:rPr>
              <a:t>。</a:t>
            </a:r>
            <a:endParaRPr lang="zh-TW" altLang="en-US" b="0" i="0" u="none" strike="noStrike" baseline="0" dirty="0" smtClean="0">
              <a:latin typeface="新細明體"/>
              <a:ea typeface="新細明體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27584" y="4330161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TW" altLang="en-US" dirty="0">
                <a:solidFill>
                  <a:srgbClr val="0070C0"/>
                </a:solidFill>
                <a:latin typeface="新細明體"/>
                <a:ea typeface="新細明體"/>
              </a:rPr>
              <a:t>印章</a:t>
            </a:r>
          </a:p>
          <a:p>
            <a:pPr lvl="0"/>
            <a:r>
              <a:rPr lang="zh-TW" altLang="en-US" dirty="0">
                <a:solidFill>
                  <a:srgbClr val="0070C0"/>
                </a:solidFill>
                <a:latin typeface="新細明體"/>
                <a:ea typeface="新細明體"/>
              </a:rPr>
              <a:t>身份證（或授權書、被授權人身分證）</a:t>
            </a:r>
          </a:p>
          <a:p>
            <a:pPr lvl="0"/>
            <a:r>
              <a:rPr lang="zh-TW" altLang="en-US" dirty="0">
                <a:solidFill>
                  <a:srgbClr val="0070C0"/>
                </a:solidFill>
                <a:latin typeface="新細明體"/>
                <a:ea typeface="新細明體"/>
              </a:rPr>
              <a:t>簽約款</a:t>
            </a:r>
            <a:endParaRPr lang="zh-TW" altLang="en-US" kern="100" dirty="0">
              <a:solidFill>
                <a:srgbClr val="0070C0"/>
              </a:solidFill>
              <a:latin typeface="Times New Roman"/>
              <a:ea typeface="新細明體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8428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新細明體"/>
                <a:ea typeface="新細明體"/>
              </a:rPr>
              <a:t>用印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zh-TW" altLang="en-US" b="0" i="0" u="none" strike="noStrike" baseline="0" dirty="0" smtClean="0">
                <a:latin typeface="新細明體"/>
                <a:ea typeface="新細明體"/>
              </a:rPr>
              <a:t>將報稅、過戶所須證明文件交付代書，代書並於增值稅申報書、契稅申報書、所有權移轉契約書（公契）、登記申請書上蓋好雙方印鑑章的手續，稱之為用印。</a:t>
            </a:r>
          </a:p>
          <a:p>
            <a:pPr marR="0" lvl="0" rtl="0"/>
            <a:r>
              <a:rPr lang="zh-TW" altLang="en-US" b="0" i="0" u="none" strike="noStrike" baseline="0" dirty="0" smtClean="0">
                <a:latin typeface="新細明體"/>
                <a:ea typeface="新細明體"/>
              </a:rPr>
              <a:t>用印流程</a:t>
            </a:r>
          </a:p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用印時買方須備證件及款項</a:t>
            </a:r>
          </a:p>
          <a:p>
            <a:pPr lvl="2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印鑑章</a:t>
            </a:r>
          </a:p>
          <a:p>
            <a:pPr lvl="2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印鑑證明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2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份（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6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個月內）</a:t>
            </a:r>
          </a:p>
        </p:txBody>
      </p:sp>
    </p:spTree>
    <p:extLst>
      <p:ext uri="{BB962C8B-B14F-4D97-AF65-F5344CB8AC3E}">
        <p14:creationId xmlns:p14="http://schemas.microsoft.com/office/powerpoint/2010/main" val="2950587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新細明體"/>
                <a:ea typeface="新細明體"/>
              </a:rPr>
              <a:t>用印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2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戶口名簿影本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2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份或戶籍謄本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2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份</a:t>
            </a:r>
          </a:p>
          <a:p>
            <a:pPr lvl="2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預繳規費或代書費用</a:t>
            </a:r>
          </a:p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由代書整理申報契稅及增值稅資料後送件</a:t>
            </a:r>
          </a:p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稅捐收件：增值稅自用件</a:t>
            </a:r>
            <a:r>
              <a:rPr lang="en-US" altLang="zh-TW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(20</a:t>
            </a:r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個工作天</a:t>
            </a:r>
            <a:r>
              <a:rPr lang="en-US" altLang="zh-TW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);</a:t>
            </a:r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增值稅一般件（</a:t>
            </a:r>
            <a:r>
              <a:rPr lang="en-US" altLang="zh-TW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7</a:t>
            </a:r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個工作天） 若買方需貸款，應於用印同時</a:t>
            </a:r>
          </a:p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買方於用印時決定貸款銀行</a:t>
            </a:r>
          </a:p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銀行收件：審查、估價、對保、用印（約</a:t>
            </a:r>
            <a:r>
              <a:rPr lang="en-US" altLang="zh-TW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2</a:t>
            </a:r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至</a:t>
            </a:r>
            <a:r>
              <a:rPr lang="en-US" altLang="zh-TW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3</a:t>
            </a:r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星期）</a:t>
            </a:r>
          </a:p>
        </p:txBody>
      </p:sp>
    </p:spTree>
    <p:extLst>
      <p:ext uri="{BB962C8B-B14F-4D97-AF65-F5344CB8AC3E}">
        <p14:creationId xmlns:p14="http://schemas.microsoft.com/office/powerpoint/2010/main" val="2950587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新細明體"/>
                <a:ea typeface="新細明體"/>
              </a:rPr>
              <a:t>完稅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zh-TW" altLang="en-US" b="0" i="0" u="none" strike="noStrike" baseline="0" dirty="0" smtClean="0">
                <a:latin typeface="新細明體"/>
                <a:ea typeface="新細明體"/>
              </a:rPr>
              <a:t>稅單（增值稅及契稅）核發後，代書通知賣方繳納土地增值稅、買方繳納房屋契稅，買方並於同時支付完稅款項，此稱為完稅。</a:t>
            </a:r>
          </a:p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買方須備證件及款項</a:t>
            </a:r>
          </a:p>
          <a:p>
            <a:pPr lvl="2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印鑑章</a:t>
            </a:r>
          </a:p>
          <a:p>
            <a:pPr lvl="2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簽立商業本票</a:t>
            </a:r>
          </a:p>
          <a:p>
            <a:pPr lvl="2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繳納契稅（現金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1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日內，支票</a:t>
            </a:r>
            <a:r>
              <a:rPr lang="en-US" altLang="zh-TW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3</a:t>
            </a:r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日內）</a:t>
            </a:r>
          </a:p>
          <a:p>
            <a:pPr lvl="2"/>
            <a:r>
              <a:rPr lang="zh-TW" altLang="en-US" b="0" i="0" u="none" strike="noStrike" baseline="0" dirty="0" smtClean="0">
                <a:solidFill>
                  <a:srgbClr val="C00000"/>
                </a:solidFill>
                <a:latin typeface="新細明體"/>
                <a:ea typeface="新細明體"/>
              </a:rPr>
              <a:t>完稅款</a:t>
            </a:r>
          </a:p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過戶、設定送件</a:t>
            </a:r>
          </a:p>
        </p:txBody>
      </p:sp>
    </p:spTree>
    <p:extLst>
      <p:ext uri="{BB962C8B-B14F-4D97-AF65-F5344CB8AC3E}">
        <p14:creationId xmlns:p14="http://schemas.microsoft.com/office/powerpoint/2010/main" val="58394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新細明體"/>
                <a:ea typeface="新細明體"/>
              </a:rPr>
              <a:t>交屋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房屋尾款</a:t>
            </a:r>
          </a:p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買賣雙方現場點交</a:t>
            </a:r>
          </a:p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取回權狀及所簽立的商業本票、鑰匙、住戶規約等</a:t>
            </a:r>
          </a:p>
          <a:p>
            <a:pPr lvl="1"/>
            <a:r>
              <a:rPr lang="zh-TW" altLang="en-US" b="0" i="0" u="none" strike="noStrike" baseline="0" dirty="0" smtClean="0">
                <a:solidFill>
                  <a:srgbClr val="0070C0"/>
                </a:solidFill>
                <a:latin typeface="新細明體"/>
                <a:ea typeface="新細明體"/>
              </a:rPr>
              <a:t>稅費、水電瓦斯管理費分算</a:t>
            </a:r>
          </a:p>
        </p:txBody>
      </p:sp>
    </p:spTree>
    <p:extLst>
      <p:ext uri="{BB962C8B-B14F-4D97-AF65-F5344CB8AC3E}">
        <p14:creationId xmlns:p14="http://schemas.microsoft.com/office/powerpoint/2010/main" val="9618009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旅程">
  <a:themeElements>
    <a:clrScheme name="自訂 3">
      <a:dk1>
        <a:sysClr val="windowText" lastClr="000000"/>
      </a:dk1>
      <a:lt1>
        <a:sysClr val="window" lastClr="FFFFFF"/>
      </a:lt1>
      <a:dk2>
        <a:srgbClr val="242852"/>
      </a:dk2>
      <a:lt2>
        <a:srgbClr val="F1C8F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旅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旅程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訂 1">
    <a:dk1>
      <a:sysClr val="windowText" lastClr="000000"/>
    </a:dk1>
    <a:lt1>
      <a:srgbClr val="FED394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自訂 1">
    <a:dk1>
      <a:sysClr val="windowText" lastClr="000000"/>
    </a:dk1>
    <a:lt1>
      <a:srgbClr val="FED394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</TotalTime>
  <Words>318</Words>
  <Application>Microsoft Office PowerPoint</Application>
  <PresentationFormat>如螢幕大小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旅程</vt:lpstr>
      <vt:lpstr>購屋買賣流程</vt:lpstr>
      <vt:lpstr>簽約</vt:lpstr>
      <vt:lpstr>用印</vt:lpstr>
      <vt:lpstr>用印</vt:lpstr>
      <vt:lpstr>完稅</vt:lpstr>
      <vt:lpstr>交屋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購屋買賣流程</dc:title>
  <dc:creator>Teresa</dc:creator>
  <cp:lastModifiedBy>Teresa</cp:lastModifiedBy>
  <cp:revision>6</cp:revision>
  <dcterms:created xsi:type="dcterms:W3CDTF">2012-11-15T05:48:14Z</dcterms:created>
  <dcterms:modified xsi:type="dcterms:W3CDTF">2012-11-15T06:45:08Z</dcterms:modified>
</cp:coreProperties>
</file>