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8" r:id="rId3"/>
    <p:sldId id="259" r:id="rId4"/>
    <p:sldId id="260" r:id="rId5"/>
    <p:sldId id="273" r:id="rId6"/>
    <p:sldId id="261" r:id="rId7"/>
    <p:sldId id="262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簡介" id="{7CEA738E-86F6-49A3-A59C-10D1FAD5DC25}">
          <p14:sldIdLst>
            <p14:sldId id="256"/>
            <p14:sldId id="258"/>
            <p14:sldId id="259"/>
            <p14:sldId id="260"/>
            <p14:sldId id="273"/>
            <p14:sldId id="261"/>
            <p14:sldId id="262"/>
          </p14:sldIdLst>
        </p14:section>
        <p14:section name="認證項目一" id="{0E41B789-25D6-47F6-9AC2-03006738B5ED}">
          <p14:sldIdLst>
            <p14:sldId id="264"/>
            <p14:sldId id="265"/>
            <p14:sldId id="266"/>
          </p14:sldIdLst>
        </p14:section>
        <p14:section name="認證項目二" id="{6872FD69-491F-4B5B-B4BF-A863501176F7}">
          <p14:sldIdLst>
            <p14:sldId id="268"/>
            <p14:sldId id="269"/>
            <p14:sldId id="270"/>
          </p14:sldIdLst>
        </p14:section>
        <p14:section name="結論" id="{4CEE87E5-65F2-4D47-9E5F-CB174744DEB6}">
          <p14:sldIdLst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78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802EA-92C6-41A0-95F2-3A1D80CFD3B8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2FB44CE-9DBF-4D43-ACE6-B610D8A7003C}" type="datetimeFigureOut">
              <a:rPr lang="zh-TW" altLang="en-US" smtClean="0"/>
              <a:t>2012/11/14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企業人才技能認證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TQC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zh-TW" dirty="0"/>
              <a:t>製作人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9109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電腦會計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(A2)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數字輸入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(N2)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5854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專業行銷人員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542813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專業人事人員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230842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專業文書人員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英文輸入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65690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各職務別證照名稱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專業企劃人員電腦技能證照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專業秘書人員電腦技能證照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專業財會人員電腦技能證照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專業行銷人員電腦技能證照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專業人事人員電腦技能證照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專業文書人員電腦技能證照</a:t>
            </a:r>
          </a:p>
        </p:txBody>
      </p:sp>
    </p:spTree>
    <p:extLst>
      <p:ext uri="{BB962C8B-B14F-4D97-AF65-F5344CB8AC3E}">
        <p14:creationId xmlns:p14="http://schemas.microsoft.com/office/powerpoint/2010/main" val="1640312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欲獲得進一步資料請至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中華民國電腦技能基金會網站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-http://www.csf.org.tw/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295140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緣由及目的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為滿足企業資訊化用人需求，經三千大企業技能需求調查及專家研究後，由本會推出此項「企業人才技能認證」，以提昇企業人才電腦應用技能，並改善工作品質及績效，建立企業量才標準</a:t>
            </a:r>
          </a:p>
        </p:txBody>
      </p:sp>
    </p:spTree>
    <p:extLst>
      <p:ext uri="{BB962C8B-B14F-4D97-AF65-F5344CB8AC3E}">
        <p14:creationId xmlns:p14="http://schemas.microsoft.com/office/powerpoint/2010/main" val="3680171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主辦單位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財團法人中華民國電腦技能基金會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Computer Skills Foundation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459739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對企業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為優良企業量身打造求才檢定證書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更有效率篩選人才，節省成本並減少不適任風險。</a:t>
            </a:r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smtClean="0">
                <a:latin typeface="Arial"/>
                <a:ea typeface="新細明體"/>
              </a:rPr>
              <a:t>對</a:t>
            </a:r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求職者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專業人員必備的技能證照之一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為企業認同的證照，協助求職適才適性，證明本身實力。</a:t>
            </a:r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檢定名稱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企業人才技能認證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TQC (Techficincy Quotient Certification)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77901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dirty="0" smtClean="0">
                <a:latin typeface="Arial"/>
                <a:ea typeface="新細明體"/>
              </a:rPr>
              <a:t>認證項目一</a:t>
            </a:r>
            <a:r>
              <a:rPr lang="en-US" altLang="zh-TW" b="1" i="0" u="none" strike="noStrike" baseline="0" dirty="0" smtClean="0">
                <a:latin typeface="Arial"/>
                <a:ea typeface="新細明體"/>
              </a:rPr>
              <a:t>(</a:t>
            </a:r>
            <a:r>
              <a:rPr lang="zh-TW" altLang="en-US" b="1" i="0" u="none" strike="noStrike" baseline="0" dirty="0" smtClean="0">
                <a:latin typeface="Arial"/>
                <a:ea typeface="新細明體"/>
              </a:rPr>
              <a:t>測驗代號</a:t>
            </a:r>
            <a:r>
              <a:rPr lang="en-US" altLang="zh-TW" b="1" i="0" u="none" strike="noStrike" baseline="0" dirty="0" smtClean="0">
                <a:latin typeface="Arial"/>
                <a:ea typeface="新細明體"/>
              </a:rPr>
              <a:t>)</a:t>
            </a:r>
            <a:endParaRPr lang="zh-TW" altLang="en-US" b="1" i="0" u="none" strike="noStrike" baseline="0" dirty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認證項目一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專業祕書人員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專業企劃人員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0"/>
            <a:r>
              <a:rPr lang="zh-TW" altLang="en-US" dirty="0">
                <a:latin typeface="Arial"/>
              </a:rPr>
              <a:t>認證項目二</a:t>
            </a:r>
          </a:p>
          <a:p>
            <a:pPr lvl="1"/>
            <a:r>
              <a:rPr lang="zh-TW" altLang="en-US" dirty="0">
                <a:latin typeface="Arial"/>
              </a:rPr>
              <a:t>專業行銷人員</a:t>
            </a:r>
          </a:p>
          <a:p>
            <a:pPr lvl="1"/>
            <a:r>
              <a:rPr lang="zh-TW" altLang="en-US" dirty="0">
                <a:latin typeface="Arial"/>
              </a:rPr>
              <a:t>專業人事人員</a:t>
            </a:r>
          </a:p>
          <a:p>
            <a:pPr lvl="1"/>
            <a:r>
              <a:rPr lang="zh-TW" altLang="en-US" dirty="0">
                <a:latin typeface="Arial"/>
              </a:rPr>
              <a:t>專業文書人員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90414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專業秘書人員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英文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)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、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234606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專業企劃人員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4469172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奧斯丁">
  <a:themeElements>
    <a:clrScheme name="氣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奧斯丁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奧斯丁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</TotalTime>
  <Words>353</Words>
  <Application>Microsoft Office PowerPoint</Application>
  <PresentationFormat>如螢幕大小 (4:3)</PresentationFormat>
  <Paragraphs>67</Paragraphs>
  <Slides>15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奧斯丁</vt:lpstr>
      <vt:lpstr>企業人才技能認證 ( TQC )</vt:lpstr>
      <vt:lpstr>緣由及目的</vt:lpstr>
      <vt:lpstr>主辦單位</vt:lpstr>
      <vt:lpstr>目標</vt:lpstr>
      <vt:lpstr>目標</vt:lpstr>
      <vt:lpstr>檢定名稱</vt:lpstr>
      <vt:lpstr>認證項目一(測驗代號)</vt:lpstr>
      <vt:lpstr>專業秘書人員</vt:lpstr>
      <vt:lpstr>專業企劃人員</vt:lpstr>
      <vt:lpstr>專業財會人員</vt:lpstr>
      <vt:lpstr>專業行銷人員</vt:lpstr>
      <vt:lpstr>專業人事人員</vt:lpstr>
      <vt:lpstr>專業文書人員</vt:lpstr>
      <vt:lpstr>各職務別證照名稱</vt:lpstr>
      <vt:lpstr>欲獲得進一步資料請至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企業人才技能認證 ( TQC )</dc:title>
  <dc:creator>Teresa</dc:creator>
  <cp:lastModifiedBy>Teresa</cp:lastModifiedBy>
  <cp:revision>3</cp:revision>
  <dcterms:created xsi:type="dcterms:W3CDTF">2012-11-09T14:39:41Z</dcterms:created>
  <dcterms:modified xsi:type="dcterms:W3CDTF">2012-11-14T08:57:29Z</dcterms:modified>
</cp:coreProperties>
</file>