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4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73" r:id="rId6"/>
    <p:sldId id="261" r:id="rId7"/>
    <p:sldId id="262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簡介" id="{A30FBD5C-708F-4FF2-BBE0-77F294A590F6}">
          <p14:sldIdLst>
            <p14:sldId id="256"/>
            <p14:sldId id="258"/>
            <p14:sldId id="259"/>
            <p14:sldId id="260"/>
            <p14:sldId id="273"/>
            <p14:sldId id="261"/>
            <p14:sldId id="262"/>
          </p14:sldIdLst>
        </p14:section>
        <p14:section name="認證項目一" id="{7A4A715C-550F-44E8-84E2-5CC637E00A18}">
          <p14:sldIdLst>
            <p14:sldId id="264"/>
            <p14:sldId id="265"/>
            <p14:sldId id="266"/>
          </p14:sldIdLst>
        </p14:section>
        <p14:section name="認證項目二" id="{98CB83AE-72D6-4851-A22C-2B6ABBFE86DB}">
          <p14:sldIdLst>
            <p14:sldId id="268"/>
            <p14:sldId id="269"/>
            <p14:sldId id="270"/>
          </p14:sldIdLst>
        </p14:section>
        <p14:section name="結論" id="{EBD659A5-7DF9-4327-A61A-4A57F58919DD}">
          <p14:sldIdLst>
            <p14:sldId id="271"/>
            <p14:sldId id="27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2CACB-BB6D-4EED-A4C9-C419FC85B817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1D27F-B6D0-40BD-8C9E-5E819FC087F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2057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0B9495E-C538-448B-941A-587B10D11E05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FC7B6-45CA-4E02-B797-C64A5EAFF9C9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72560-45DF-4C42-B9D0-3D20964BBFAF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94E5-BF86-47AF-B6E0-7378F527A824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47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9ACB5-DEBB-4257-9EA2-C176E53DFE22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302E-FA1B-498E-A9E3-4868408F6F1A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4E32-E8B1-4F79-9CAE-F1F1C29374BA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B030-3E27-4232-AB94-A2C51AFD925D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C6C95-5A7B-43BF-8932-DD1AE19ADE71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2828C-670E-4EF2-BCEC-572C220CEC40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43C-9CD1-4CD6-AE2C-333080E7838F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97904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dirty="0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0F3B-5CCC-4B3E-931C-B1A21B968D5F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715" y="1807851"/>
            <a:ext cx="3240000" cy="32400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301" y="1161845"/>
            <a:ext cx="3035854" cy="108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rgbClr val="FEFEFE"/>
                </a:solidFill>
              </a:defRPr>
            </a:lvl1pPr>
          </a:lstStyle>
          <a:p>
            <a:fld id="{690C4748-6ACD-4C8A-8F2C-6DD35C12BE5F}" type="datetime3">
              <a:rPr lang="zh-TW" altLang="en-US" smtClean="0"/>
              <a:pPr/>
              <a:t>101年11月15日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rgbClr val="FEFEFE"/>
                </a:solidFill>
              </a:defRPr>
            </a:lvl1pPr>
          </a:lstStyle>
          <a:p>
            <a:fld id="{9468910B-D77A-4C49-AE7F-62DAF7ED24E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04" y="5673598"/>
            <a:ext cx="1547533" cy="72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企業人才技能認證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(</a:t>
            </a:r>
            <a:r>
              <a:rPr lang="zh-TW" altLang="en-US" b="1" i="0" u="none" strike="noStrike" baseline="0" smtClean="0">
                <a:latin typeface="Times New Roman"/>
                <a:ea typeface="新細明體"/>
              </a:rPr>
              <a:t>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TQC</a:t>
            </a:r>
            <a:r>
              <a:rPr lang="zh-TW" altLang="en-US" b="1" i="0" u="none" strike="noStrike" baseline="0" smtClean="0">
                <a:latin typeface="Times New Roman"/>
                <a:ea typeface="新細明體"/>
              </a:rPr>
              <a:t>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)</a:t>
            </a:r>
            <a:endParaRPr lang="zh-TW" altLang="en-US" b="1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zh-TW" dirty="0"/>
              <a:t>製作人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910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專業財會人員</a:t>
            </a:r>
          </a:p>
        </p:txBody>
      </p:sp>
      <p:sp>
        <p:nvSpPr>
          <p:cNvPr id="12" name="圖片版面配置區 11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電腦會計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(A2)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數字輸入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(N2)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13" name="日期版面配置區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A32A-221F-4A9E-BD8F-54C4BF5F9679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854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專業行銷人員</a:t>
            </a:r>
          </a:p>
        </p:txBody>
      </p:sp>
      <p:sp>
        <p:nvSpPr>
          <p:cNvPr id="5" name="圖片版面配置區 4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760C-1962-4263-A7DE-D0879920FC9F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2813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專業人事人員</a:t>
            </a:r>
          </a:p>
        </p:txBody>
      </p:sp>
      <p:sp>
        <p:nvSpPr>
          <p:cNvPr id="5" name="圖片版面配置區 4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165C-DCD3-4ABC-8DA1-3206DC870171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0842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專業文書人員</a:t>
            </a:r>
          </a:p>
        </p:txBody>
      </p:sp>
      <p:sp>
        <p:nvSpPr>
          <p:cNvPr id="5" name="圖片版面配置區 4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英文輸入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(E2)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D3B89-73D1-450D-AAA0-3788040167DB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5690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各職務別證照名稱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專業企劃人員電腦技能證照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專業秘書人員電腦技能證照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專業財會人員電腦技能證照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專業行銷人員電腦技能證照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專業人事人員電腦技能證照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專業文書人員電腦技能證照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226-3F79-44BA-93BA-5CD2FFA9FD1A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0312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欲獲得進一步資料請至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中華民國電腦技能基金會網站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-http://www.csf.org.tw/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CD8F-EDC4-48AD-B9C9-C0EFF6FBF486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5140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緣由及目的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為滿足企業資訊化用人需求，經三千大企業技能需求調查及專家研究後，由本會推出此項「企業人才技能認證」，以提昇企業人才電腦應用技能，並改善工作品質及績效，建立企業量才標準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ACC9D-43EE-41A8-B916-2C2ABC99C9BD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17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主辦單位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財團法人中華民國電腦技能基金會</a:t>
            </a:r>
          </a:p>
          <a:p>
            <a:pPr marR="0" lvl="0" rtl="0"/>
            <a:r>
              <a:rPr lang="en-US" altLang="zh-TW" b="0" i="0" u="none" strike="noStrike" baseline="0" smtClean="0">
                <a:latin typeface="Arial"/>
                <a:ea typeface="新細明體"/>
              </a:rPr>
              <a:t>Computer Skills Foundation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F04B-7D1E-441D-8AE9-29B00D667A21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973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目標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R="0" lvl="0" rtl="0"/>
            <a:r>
              <a:rPr lang="zh-TW" altLang="en-US" sz="4000" b="0" i="0" u="none" strike="noStrike" baseline="0" dirty="0" smtClean="0">
                <a:latin typeface="Arial"/>
                <a:ea typeface="新細明體"/>
              </a:rPr>
              <a:t>對企業</a:t>
            </a:r>
          </a:p>
          <a:p>
            <a:pPr marR="0" lvl="1" rtl="0"/>
            <a:r>
              <a:rPr lang="zh-TW" altLang="en-US" sz="3600" b="0" i="0" u="none" strike="noStrike" baseline="0" dirty="0" smtClean="0">
                <a:latin typeface="Arial"/>
                <a:ea typeface="新細明體"/>
              </a:rPr>
              <a:t>為優良企業量身打造求才檢定證書</a:t>
            </a:r>
          </a:p>
          <a:p>
            <a:pPr marR="0" lvl="2" rtl="0"/>
            <a:r>
              <a:rPr lang="zh-TW" altLang="en-US" sz="3200" b="0" i="0" u="none" strike="noStrike" baseline="0" dirty="0" smtClean="0">
                <a:latin typeface="Arial"/>
                <a:ea typeface="新細明體"/>
              </a:rPr>
              <a:t>更有效率篩選人才，節省成本並減少不適任風險。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7301-9B4B-4CD7-A343-02688CD6C568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175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目標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R="0" lvl="0" rtl="0"/>
            <a:r>
              <a:rPr lang="zh-TW" altLang="en-US" sz="4000" b="0" i="0" u="none" strike="noStrike" baseline="0" smtClean="0">
                <a:latin typeface="Arial"/>
                <a:ea typeface="新細明體"/>
              </a:rPr>
              <a:t>對</a:t>
            </a:r>
            <a:r>
              <a:rPr lang="zh-TW" altLang="en-US" sz="4000" b="0" i="0" u="none" strike="noStrike" baseline="0" dirty="0" smtClean="0">
                <a:latin typeface="Arial"/>
                <a:ea typeface="新細明體"/>
              </a:rPr>
              <a:t>求職者</a:t>
            </a:r>
          </a:p>
          <a:p>
            <a:pPr marR="0" lvl="1" rtl="0"/>
            <a:r>
              <a:rPr lang="zh-TW" altLang="en-US" sz="3600" b="0" i="0" u="none" strike="noStrike" baseline="0" dirty="0" smtClean="0">
                <a:latin typeface="Arial"/>
                <a:ea typeface="新細明體"/>
              </a:rPr>
              <a:t>專業人員必備的技能證照之一</a:t>
            </a:r>
          </a:p>
          <a:p>
            <a:pPr marR="0" lvl="2" rtl="0"/>
            <a:r>
              <a:rPr lang="zh-TW" altLang="en-US" sz="3200" b="0" i="0" u="none" strike="noStrike" baseline="0" dirty="0" smtClean="0">
                <a:latin typeface="Arial"/>
                <a:ea typeface="新細明體"/>
              </a:rPr>
              <a:t>為企業認同的證照，協助求職適才適性，證明本身實力。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F938-FDB3-41FA-8C4A-BAB51AD176CA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1750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檢定名稱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企業人才技能認證</a:t>
            </a:r>
          </a:p>
          <a:p>
            <a:pPr marR="0" lvl="0" rtl="0"/>
            <a:r>
              <a:rPr lang="en-US" altLang="zh-TW" b="0" i="0" u="none" strike="noStrike" baseline="0" smtClean="0">
                <a:latin typeface="Arial"/>
                <a:ea typeface="新細明體"/>
              </a:rPr>
              <a:t>TQC (Techficincy Quotient Certification)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55F9D-20B8-4BFF-BE56-761B22F15BEC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9016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認證</a:t>
            </a:r>
            <a:r>
              <a:rPr lang="zh-TW" altLang="en-US" b="1" i="0" u="none" strike="noStrike" baseline="0" smtClean="0">
                <a:latin typeface="Arial"/>
                <a:ea typeface="新細明體"/>
              </a:rPr>
              <a:t>項目</a:t>
            </a:r>
            <a:endParaRPr lang="zh-TW" altLang="en-US" b="1" i="0" u="none" strike="noStrike" baseline="0" dirty="0" smtClean="0">
              <a:latin typeface="Arial"/>
              <a:ea typeface="新細明體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認證項目一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專業祕書人員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專業企劃人員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專業財會人員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lvl="0"/>
            <a:r>
              <a:rPr lang="zh-TW" altLang="en-US" dirty="0">
                <a:latin typeface="Arial"/>
                <a:ea typeface="新細明體"/>
              </a:rPr>
              <a:t>認證項目二</a:t>
            </a:r>
          </a:p>
          <a:p>
            <a:pPr lvl="1"/>
            <a:r>
              <a:rPr lang="zh-TW" altLang="en-US" dirty="0">
                <a:latin typeface="Arial"/>
                <a:ea typeface="新細明體"/>
              </a:rPr>
              <a:t>專業行銷人員</a:t>
            </a:r>
          </a:p>
          <a:p>
            <a:pPr lvl="1"/>
            <a:r>
              <a:rPr lang="zh-TW" altLang="en-US" dirty="0">
                <a:latin typeface="Arial"/>
                <a:ea typeface="新細明體"/>
              </a:rPr>
              <a:t>專業人事人員</a:t>
            </a:r>
          </a:p>
          <a:p>
            <a:pPr lvl="1"/>
            <a:r>
              <a:rPr lang="zh-TW" altLang="en-US" dirty="0">
                <a:latin typeface="Arial"/>
                <a:ea typeface="新細明體"/>
              </a:rPr>
              <a:t>專業文書人員</a:t>
            </a:r>
          </a:p>
          <a:p>
            <a:endParaRPr lang="zh-TW" alt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6F4A-EA68-4C0E-992F-61C6F23360F0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0414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專業秘書人員</a:t>
            </a:r>
          </a:p>
        </p:txBody>
      </p:sp>
      <p:sp>
        <p:nvSpPr>
          <p:cNvPr id="12" name="圖片版面配置區 11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英文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)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(C2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、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E2)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13" name="日期版面配置區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48586-3B47-4AFC-83FE-7D5B5425734A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460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專業企劃人員</a:t>
            </a:r>
          </a:p>
        </p:txBody>
      </p:sp>
      <p:sp>
        <p:nvSpPr>
          <p:cNvPr id="12" name="圖片版面配置區 11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13" name="日期版面配置區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F378C-CAE5-484B-AE7B-3E975B0B172B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69172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奧斯丁">
  <a:themeElements>
    <a:clrScheme name="氣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奧斯丁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奧斯丁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178</TotalTime>
  <Words>432</Words>
  <Application>Microsoft Office PowerPoint</Application>
  <PresentationFormat>如螢幕大小 (4:3)</PresentationFormat>
  <Paragraphs>109</Paragraphs>
  <Slides>15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奧斯丁</vt:lpstr>
      <vt:lpstr>企業人才技能認證 ( TQC )</vt:lpstr>
      <vt:lpstr>緣由及目的</vt:lpstr>
      <vt:lpstr>主辦單位</vt:lpstr>
      <vt:lpstr>目標</vt:lpstr>
      <vt:lpstr>目標</vt:lpstr>
      <vt:lpstr>檢定名稱</vt:lpstr>
      <vt:lpstr>認證項目</vt:lpstr>
      <vt:lpstr>專業秘書人員</vt:lpstr>
      <vt:lpstr>專業企劃人員</vt:lpstr>
      <vt:lpstr>專業財會人員</vt:lpstr>
      <vt:lpstr>專業行銷人員</vt:lpstr>
      <vt:lpstr>專業人事人員</vt:lpstr>
      <vt:lpstr>專業文書人員</vt:lpstr>
      <vt:lpstr>各職務別證照名稱</vt:lpstr>
      <vt:lpstr>欲獲得進一步資料請至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企業人才技能認證 ( TQC )</dc:title>
  <dc:creator>Teresa</dc:creator>
  <cp:lastModifiedBy>Teresa</cp:lastModifiedBy>
  <cp:revision>12</cp:revision>
  <dcterms:created xsi:type="dcterms:W3CDTF">2012-11-09T14:39:41Z</dcterms:created>
  <dcterms:modified xsi:type="dcterms:W3CDTF">2012-11-15T08:38:15Z</dcterms:modified>
</cp:coreProperties>
</file>